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133F7-2752-4DAB-BF45-0C8B6ED11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2B28C9-30C9-4B44-BA91-072C29A93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7DCCC-1BDF-47EC-8B51-A48086D3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DC92A-525C-4E8C-8008-96305525B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11154-B03F-4275-A4D0-4B4E24CCA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070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B99DE-5884-4EFE-9858-470D5A700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11D1F4-1603-4FD8-80A5-114420E64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F7545-95D3-43A5-8569-010B75EA3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F8AA9-FAF7-492C-893A-D78971823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6F11B-511C-4AF1-8A6A-CCA7EE46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963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929815-CFB1-4DBB-A20B-C97D191A00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5AD8F3-918C-41DE-A870-AA289E6C6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6E08B-9738-4FA7-8878-891DF0EF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8CD12-F1C6-49D8-AB0D-0BC3ECE1B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8CD5-47D8-4EB3-97B9-6A5313614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8486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3A34F-F6D8-4A00-982B-5FFAFD31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D973-4252-4CF7-AB64-71B69DA0C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6DFF0-2C0F-4822-A995-BC6B195F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10824-0319-4493-B8BA-6D7C0A22B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C5352-5123-4392-BD2B-75D47E24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06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2EB79-4237-41AD-A71E-95DB9441C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233EB-F5CB-4989-B592-ACBCC53AE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262D0-FE07-4B0A-AA70-23B2DE58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5920B-462D-43B6-80E2-D54ED07D2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2B8AC-F406-42FF-AD12-A7C560A2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588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3A28-7433-4CF6-88CF-2D4230A8C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7A44C-B08B-4CE0-A472-3D5710E09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9D5B5-018B-4F44-A267-9DF3CC8BE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F7554-959A-4B38-BE47-808DE259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9F61F-4B1C-442D-A7E1-58AA0A3D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5EC41-6716-47CB-B178-71898220F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2496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25EDE-405A-400B-A82B-6031E30B4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C845C-EE07-449A-995E-7EEC04657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03780-7D73-4DCC-9A56-8BFFE4302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725E3A-C130-4481-9E89-43F93D49F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509681-19A0-4467-BD6C-4B18596AF3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821861-CB24-4CFD-B832-5882DC2B0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537BE-5C0A-4844-9B49-3D0E04FE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BACD57-A7BD-4976-9094-E7D331701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280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B6D1-2250-4B88-BB3F-EED8F954A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128B49-0FB7-422A-B6C0-5944ABC8E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60EE0-CA62-4F96-BBED-31018A4E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65D243-B8E1-407A-BAFA-70AE7170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21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0740A5-94C7-4C4D-B078-E56205FE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CA391-B442-448A-B388-835D2BCCF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981AB-6E49-407B-8814-8F16CE86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155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4200B-3F2A-4BA3-AFEA-5E07812BB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C126B-FEAA-4A43-BA96-7FAA86854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2C2B6-AE3A-4A6B-A861-4B4A332DF8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507FE-3DAD-4B45-AD32-D3C0DE632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F5665-161F-4064-ACE9-D2D8BE70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84D91-3152-4F15-95CE-E7CE7386A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182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75439-F30F-446E-A79E-E89D4DC57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6EAAC5-FBEC-4E39-A607-DE23AF99F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41DFB1-FCD4-487B-ABF0-108176E18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DC1B1F-3F8B-464D-8E39-229AB492C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9C8C9-8BE7-4933-B729-5F962E64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29760-924E-4661-B33F-85A914BE6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726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55F567-20BC-4858-99DC-F7513A599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8C26F-38DC-4BBD-8A7B-6735AB4EB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5AE35-66AF-46F6-9507-1B55EF3EF3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B79A0-B19F-4CE7-82CF-0184C07D2B46}" type="datetimeFigureOut">
              <a:rPr lang="en-ID" smtClean="0"/>
              <a:t>14/04/2022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75060-6CA0-41E7-AED1-C342D57A0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8CA7E-C478-4E7F-9723-8799613FC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F07EC-F8E3-411F-896D-53719EDBF09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45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2A4E-44DC-4715-A770-93F431DDFD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9347CE-1163-40C4-BB1D-631AA31B2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D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4916FE-BAC7-465E-A3E3-05B863FDD2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73" t="11701" r="33769" b="8331"/>
          <a:stretch/>
        </p:blipFill>
        <p:spPr>
          <a:xfrm>
            <a:off x="4085437" y="1122363"/>
            <a:ext cx="3288485" cy="45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Lolit Kambing</dc:creator>
  <cp:lastModifiedBy>Lolit Kambing</cp:lastModifiedBy>
  <cp:revision>1</cp:revision>
  <dcterms:created xsi:type="dcterms:W3CDTF">2022-04-14T03:10:10Z</dcterms:created>
  <dcterms:modified xsi:type="dcterms:W3CDTF">2022-04-14T03:10:46Z</dcterms:modified>
</cp:coreProperties>
</file>